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4" r:id="rId9"/>
    <p:sldId id="26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DE606-848F-4F26-9CD1-FCA8837F0E33}" type="datetimeFigureOut">
              <a:rPr lang="en-GB" smtClean="0"/>
              <a:pPr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0869-B1FB-422A-8C4B-73E7738FE29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dofe.org/media/viewfile.aspx?filepath=1_20080826120421_e_@@_DofE_full_logo.jpg&amp;filetype=5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dofe.org/media/viewfile.aspx?filepath=1_20080826120421_e_@@_DofE_full_logo.jpg&amp;filetype=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riteawriting.com/wp-content/uploads/2011/05/How-To-Write-A-Weather-Report.jpg"/>
          <p:cNvPicPr>
            <a:picLocks noChangeAspect="1" noChangeArrowheads="1"/>
          </p:cNvPicPr>
          <p:nvPr/>
        </p:nvPicPr>
        <p:blipFill>
          <a:blip r:embed="rId2" cstate="print">
            <a:lum bright="67000"/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496944" cy="4680520"/>
          </a:xfrm>
        </p:spPr>
        <p:txBody>
          <a:bodyPr>
            <a:normAutofit/>
          </a:bodyPr>
          <a:lstStyle/>
          <a:p>
            <a:endParaRPr lang="en-GB" b="1" dirty="0" smtClean="0">
              <a:latin typeface="Georgia" pitchFamily="18" charset="0"/>
            </a:endParaRPr>
          </a:p>
          <a:p>
            <a:endParaRPr lang="en-GB" sz="1500" b="1" dirty="0" smtClean="0">
              <a:solidFill>
                <a:schemeClr val="tx1"/>
              </a:solidFill>
            </a:endParaRPr>
          </a:p>
          <a:p>
            <a:r>
              <a:rPr lang="en-GB" sz="4600" b="1" dirty="0" smtClean="0">
                <a:solidFill>
                  <a:schemeClr val="tx1"/>
                </a:solidFill>
                <a:latin typeface="Georgia" pitchFamily="18" charset="0"/>
              </a:rPr>
              <a:t>Duke of Edinburgh’s Award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4600" b="1" dirty="0" smtClean="0">
                <a:solidFill>
                  <a:schemeClr val="tx1"/>
                </a:solidFill>
              </a:rPr>
              <a:t>Bronze Unit</a:t>
            </a:r>
          </a:p>
          <a:p>
            <a:r>
              <a:rPr lang="en-GB" sz="5800" b="1" dirty="0" smtClean="0">
                <a:solidFill>
                  <a:srgbClr val="FFFF00"/>
                </a:solidFill>
              </a:rPr>
              <a:t>Weather</a:t>
            </a:r>
            <a:endParaRPr lang="en-GB" sz="5800" b="1" dirty="0">
              <a:solidFill>
                <a:srgbClr val="FFFF00"/>
              </a:solidFill>
            </a:endParaRPr>
          </a:p>
        </p:txBody>
      </p:sp>
      <p:pic>
        <p:nvPicPr>
          <p:cNvPr id="4" name="Picture 2" descr="http://www.dofe.org/media/viewfile.aspx?filepath=1_20080826120421_e_@@_DofE_full_logo.jpg&amp;filetype=5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884368" y="332656"/>
            <a:ext cx="755650" cy="1200150"/>
          </a:xfrm>
          <a:prstGeom prst="rect">
            <a:avLst/>
          </a:prstGeom>
          <a:solidFill>
            <a:schemeClr val="accent1">
              <a:alpha val="33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dirty="0" smtClean="0"/>
          </a:p>
          <a:p>
            <a:pPr algn="ctr">
              <a:buNone/>
            </a:pPr>
            <a:r>
              <a:rPr lang="en-GB" sz="5400" dirty="0" smtClean="0">
                <a:cs typeface="Arial" pitchFamily="34" charset="0"/>
              </a:rPr>
              <a:t>Thank you for listening</a:t>
            </a:r>
          </a:p>
          <a:p>
            <a:pPr algn="ctr">
              <a:buNone/>
            </a:pPr>
            <a:endParaRPr lang="en-GB" sz="5400" dirty="0" smtClean="0">
              <a:cs typeface="Arial" pitchFamily="34" charset="0"/>
            </a:endParaRPr>
          </a:p>
          <a:p>
            <a:pPr algn="ctr">
              <a:buNone/>
            </a:pPr>
            <a:r>
              <a:rPr lang="en-GB" sz="5400" dirty="0" smtClean="0">
                <a:cs typeface="Arial" pitchFamily="34" charset="0"/>
              </a:rPr>
              <a:t>Any questions?</a:t>
            </a:r>
            <a:endParaRPr lang="en-GB" sz="5400" dirty="0">
              <a:cs typeface="Arial" pitchFamily="34" charset="0"/>
            </a:endParaRPr>
          </a:p>
        </p:txBody>
      </p:sp>
      <p:pic>
        <p:nvPicPr>
          <p:cNvPr id="4" name="Picture 2" descr="http://www.dofe.org/media/viewfile.aspx?filepath=1_20080826120421_e_@@_DofE_full_logo.jpg&amp;filetype=5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332656"/>
            <a:ext cx="755650" cy="12001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9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/>
          </a:bodyPr>
          <a:lstStyle/>
          <a:p>
            <a:r>
              <a:rPr lang="en-GB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Weather </a:t>
            </a:r>
            <a:endParaRPr lang="en-GB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>
                <a:solidFill>
                  <a:schemeClr val="tx1"/>
                </a:solidFill>
              </a:rPr>
              <a:t>we</a:t>
            </a:r>
            <a:r>
              <a:rPr lang="en-GB" i="1" dirty="0" err="1">
                <a:solidFill>
                  <a:schemeClr val="tx1"/>
                </a:solidFill>
              </a:rPr>
              <a:t>t̸h</a:t>
            </a:r>
            <a:r>
              <a:rPr lang="en-GB" b="1" dirty="0" err="1">
                <a:solidFill>
                  <a:schemeClr val="tx1"/>
                </a:solidFill>
              </a:rPr>
              <a:t>′</a:t>
            </a:r>
            <a:r>
              <a:rPr lang="en-GB" dirty="0" err="1">
                <a:solidFill>
                  <a:schemeClr val="tx1"/>
                </a:solidFill>
              </a:rPr>
              <a:t>ər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r>
              <a:rPr lang="en-GB" b="1" i="1" dirty="0">
                <a:solidFill>
                  <a:schemeClr val="tx1"/>
                </a:solidFill>
              </a:rPr>
              <a:t>noun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the general condition of the atmosphere at a particular time and place, with regard to the temperature, moisture, cloudiness, etc.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Where to find out about it?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704856" cy="5256584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Internet – </a:t>
            </a:r>
            <a:r>
              <a:rPr lang="en-GB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www.mwis.org.uk; </a:t>
            </a:r>
          </a:p>
          <a:p>
            <a:r>
              <a:rPr lang="en-GB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www.metoffice.gov.uk; </a:t>
            </a:r>
          </a:p>
          <a:p>
            <a:r>
              <a:rPr lang="en-GB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www.foreca.com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Tourist information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Mountain rescue bases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Newspapers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Television &amp; radio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Look around!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Check the forecast as close to the time of the expedition as possible to obtain the most accurate information.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Weather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systems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80920" cy="504056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Air pressure determines wind and weather patterns.</a:t>
            </a: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2276872"/>
          <a:ext cx="8136904" cy="39133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16424"/>
                <a:gridCol w="4320480"/>
              </a:tblGrid>
              <a:tr h="62553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High Pressure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Low Pressure</a:t>
                      </a:r>
                      <a:endParaRPr lang="en-GB" sz="3200" dirty="0"/>
                    </a:p>
                  </a:txBody>
                  <a:tcPr/>
                </a:tc>
              </a:tr>
              <a:tr h="969912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Warm in summer </a:t>
                      </a:r>
                    </a:p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Cold in winter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Colder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5533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Clear skies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Cloudy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69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Calm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Windy; unsettled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5533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Sunny 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Rain or snow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Signs indicating weather change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400800" cy="4104456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Temperature</a:t>
            </a:r>
          </a:p>
          <a:p>
            <a:endParaRPr lang="en-GB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Wind</a:t>
            </a:r>
          </a:p>
          <a:p>
            <a:endParaRPr lang="en-GB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Birds &amp; animals</a:t>
            </a:r>
          </a:p>
          <a:p>
            <a:pPr>
              <a:buFont typeface="Arial" pitchFamily="34" charset="0"/>
              <a:buChar char="•"/>
            </a:pPr>
            <a:endParaRPr lang="en-GB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</a:rPr>
              <a:t>Clouds </a:t>
            </a:r>
          </a:p>
          <a:p>
            <a:endParaRPr lang="en-GB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9872" y="2780928"/>
            <a:ext cx="2520280" cy="10081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Basic cloud types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http://www.historyforkids.org/scienceforkids/physics/weather/pictures/cirru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10125">
            <a:off x="755576" y="188640"/>
            <a:ext cx="2962275" cy="204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31640" y="234888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Cirrus</a:t>
            </a:r>
            <a:r>
              <a:rPr lang="en-GB" dirty="0" smtClean="0"/>
              <a:t> - thin, wispy, curly-shaped clouds</a:t>
            </a:r>
            <a:endParaRPr lang="en-GB" dirty="0"/>
          </a:p>
        </p:txBody>
      </p:sp>
      <p:pic>
        <p:nvPicPr>
          <p:cNvPr id="7" name="Picture 6" descr="http://cache2.allpostersimages.com/p/LRG/28/2885/FEHPD00Z/posters/cumulonimbus-clouds-western-australi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5224">
            <a:off x="5456753" y="315596"/>
            <a:ext cx="2962275" cy="2221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047656" y="2564904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Cumulo</a:t>
            </a:r>
            <a:r>
              <a:rPr lang="en-GB" b="1" dirty="0" smtClean="0"/>
              <a:t>-nimbus</a:t>
            </a:r>
            <a:r>
              <a:rPr lang="en-GB" dirty="0" smtClean="0"/>
              <a:t>- large, dense, towering clouds that cause rain and thunderstorms</a:t>
            </a:r>
            <a:endParaRPr lang="en-GB" dirty="0"/>
          </a:p>
        </p:txBody>
      </p:sp>
      <p:pic>
        <p:nvPicPr>
          <p:cNvPr id="12" name="Picture 11" descr="http://1.bp.blogspot.com/__5HQiPPDwB8/Ruym6olc5iI/AAAAAAAAAXo/oAnE7Aw3Vh0/s800/day-015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61659">
            <a:off x="716920" y="3578055"/>
            <a:ext cx="29527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475656" y="587727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Cumulus</a:t>
            </a:r>
            <a:r>
              <a:rPr lang="en-GB" dirty="0" smtClean="0"/>
              <a:t> - puffy clouds</a:t>
            </a:r>
            <a:endParaRPr lang="en-GB" dirty="0"/>
          </a:p>
        </p:txBody>
      </p:sp>
      <p:pic>
        <p:nvPicPr>
          <p:cNvPr id="14" name="Picture 13" descr="http://www.ankn.uaf.edu/curriculum/Athabascan/Whouy_Sze_Kuinalth/images/WeatherCloud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263799">
            <a:off x="5524232" y="3859311"/>
            <a:ext cx="30099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932040" y="594928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Stratus</a:t>
            </a:r>
            <a:r>
              <a:rPr lang="en-GB" dirty="0" smtClean="0"/>
              <a:t> - Layered, horizontal  clouds with a flat base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010543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Read the Clouds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Cirrus </a:t>
            </a:r>
            <a:r>
              <a:rPr lang="en-GB" dirty="0" smtClean="0">
                <a:solidFill>
                  <a:schemeClr val="tx1"/>
                </a:solidFill>
              </a:rPr>
              <a:t>clouds indicate fair weather in the immediate future – they can also be an indication of a change in weather within the next 24 hours.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Stratus</a:t>
            </a:r>
            <a:r>
              <a:rPr lang="en-GB" dirty="0" smtClean="0">
                <a:solidFill>
                  <a:schemeClr val="tx1"/>
                </a:solidFill>
              </a:rPr>
              <a:t> are low-lying solid clouds they bring drizzle or light snow.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Cumulus </a:t>
            </a:r>
            <a:r>
              <a:rPr lang="en-GB" dirty="0" smtClean="0">
                <a:solidFill>
                  <a:schemeClr val="tx1"/>
                </a:solidFill>
              </a:rPr>
              <a:t>clouds – if low clumps floating across the sky, there will be fair weather; vertical growth can indicate the start of a large storm.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Cumulonimbus</a:t>
            </a:r>
            <a:r>
              <a:rPr lang="en-GB" dirty="0" smtClean="0">
                <a:solidFill>
                  <a:schemeClr val="tx1"/>
                </a:solidFill>
              </a:rPr>
              <a:t> clouds are cumulus clouds that have grown vertically.  These clouds bring stormy weather such as rain, lightning and hail.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http://j.whyville.net/smmk/whytimes/img?id=11662&amp;idx=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8316416" cy="55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Relating forecasts to observed conditions</a:t>
            </a:r>
            <a:endParaRPr lang="en-GB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16832"/>
            <a:ext cx="9144000" cy="475252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For every 100m of climb, the temperature will drop 1⁰C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Forecasts do not take account of wind chill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Hills are more likely to have their own micro-climate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High pressure: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Summer – protect yourself against the sun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Winter – wrap up warm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Low pressure: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Layers; wet weather gear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303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Weather </vt:lpstr>
      <vt:lpstr>Where to find out about it?</vt:lpstr>
      <vt:lpstr>Weather systems</vt:lpstr>
      <vt:lpstr>Signs indicating weather change</vt:lpstr>
      <vt:lpstr>Basic cloud types</vt:lpstr>
      <vt:lpstr>Read the Clouds </vt:lpstr>
      <vt:lpstr>Slide 8</vt:lpstr>
      <vt:lpstr>Relating forecasts to observed conditions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S McNaughton</cp:lastModifiedBy>
  <cp:revision>44</cp:revision>
  <dcterms:created xsi:type="dcterms:W3CDTF">2011-07-02T10:21:08Z</dcterms:created>
  <dcterms:modified xsi:type="dcterms:W3CDTF">2012-10-10T12:54:53Z</dcterms:modified>
</cp:coreProperties>
</file>