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7">
          <p15:clr>
            <a:srgbClr val="A4A3A4"/>
          </p15:clr>
        </p15:guide>
        <p15:guide id="2" pos="56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194" y="12"/>
      </p:cViewPr>
      <p:guideLst>
        <p:guide orient="horz" pos="3497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32B7-6311-C14C-8666-B017E2AD826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346B-F4CF-5841-A557-362F49E9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employers wan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294" y="1090779"/>
            <a:ext cx="2005061" cy="95146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627" y="2208179"/>
            <a:ext cx="2355022" cy="1043091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707" y="3763622"/>
            <a:ext cx="1675827" cy="956115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76" y="4941324"/>
            <a:ext cx="1566051" cy="956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691" y="5104521"/>
            <a:ext cx="2092804" cy="716642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208" y="3793293"/>
            <a:ext cx="1534248" cy="697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46" y="2293839"/>
            <a:ext cx="2154773" cy="71112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884" y="931346"/>
            <a:ext cx="1570903" cy="1183632"/>
          </a:xfrm>
          <a:prstGeom prst="rect">
            <a:avLst/>
          </a:prstGeom>
        </p:spPr>
      </p:pic>
      <p:pic>
        <p:nvPicPr>
          <p:cNvPr id="12" name="Picture 11" descr=" making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463" y="2476353"/>
            <a:ext cx="1969074" cy="585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048" y="3149442"/>
            <a:ext cx="1416487" cy="542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490" y="3763622"/>
            <a:ext cx="2577020" cy="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851821" y="1556309"/>
            <a:ext cx="344036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for Jobs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40" y="4001847"/>
            <a:ext cx="121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LinkedIn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91" y="5007233"/>
            <a:ext cx="2424131" cy="427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74" y="5007233"/>
            <a:ext cx="2090934" cy="42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5" y="5007233"/>
            <a:ext cx="2612596" cy="41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1423321" y="2626841"/>
            <a:ext cx="1380840" cy="1375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2" r="23754"/>
          <a:stretch/>
        </p:blipFill>
        <p:spPr>
          <a:xfrm>
            <a:off x="4039499" y="2626841"/>
            <a:ext cx="1374083" cy="1375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9839" y="4001847"/>
            <a:ext cx="121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Reed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7968" y="4001847"/>
            <a:ext cx="203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Apprenticeships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19" y="2606227"/>
            <a:ext cx="1395620" cy="13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662" y="1593700"/>
            <a:ext cx="95038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Do’s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177" y="2193114"/>
            <a:ext cx="35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Personalise connection requests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4177660" y="1286430"/>
            <a:ext cx="834014" cy="830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9285" y="1593700"/>
            <a:ext cx="128913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2254797"/>
            <a:ext cx="281742" cy="276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4" y="2254797"/>
            <a:ext cx="275487" cy="271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6845" y="2206038"/>
            <a:ext cx="35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send spam messages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9177" y="2662553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profile picture so people can see who they’re connecting with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2724236"/>
            <a:ext cx="281742" cy="276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4" y="2710649"/>
            <a:ext cx="275487" cy="271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6845" y="2661890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ask people you don’t know for LinkedIn recommendations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9177" y="3410316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Keep it professional (only share information relevant to business)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3471999"/>
            <a:ext cx="281742" cy="276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177" y="4158079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Turn off notifications when updating your profile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4219762"/>
            <a:ext cx="281742" cy="2767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177" y="4903121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Respond promptly to messages (1 – 2 days)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4964804"/>
            <a:ext cx="281742" cy="276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90" y="3443500"/>
            <a:ext cx="275487" cy="2718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62011" y="3394741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criticise or comment negatively in groups or discussions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6" y="4176351"/>
            <a:ext cx="275487" cy="2718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177" y="4127592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ask people to like or share your Facebook page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22" y="4909202"/>
            <a:ext cx="275487" cy="2718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92343" y="4860443"/>
            <a:ext cx="35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treat LinkedIn like your Facebook or Twitter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705" y="1337063"/>
            <a:ext cx="570861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a good        profile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09" t="29599" r="33295" b="26389"/>
          <a:stretch/>
        </p:blipFill>
        <p:spPr>
          <a:xfrm>
            <a:off x="2149380" y="2026868"/>
            <a:ext cx="4845252" cy="351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5483948" y="1367527"/>
            <a:ext cx="464253" cy="4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374" y="1356357"/>
            <a:ext cx="29092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Activity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97" t="32374" r="25097" b="27152"/>
          <a:stretch/>
        </p:blipFill>
        <p:spPr>
          <a:xfrm>
            <a:off x="886155" y="2116183"/>
            <a:ext cx="7371694" cy="30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100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Card, Gwen</dc:creator>
  <cp:lastModifiedBy>sspencer</cp:lastModifiedBy>
  <cp:revision>108</cp:revision>
  <dcterms:created xsi:type="dcterms:W3CDTF">2015-03-20T14:48:54Z</dcterms:created>
  <dcterms:modified xsi:type="dcterms:W3CDTF">2017-01-31T09:55:55Z</dcterms:modified>
</cp:coreProperties>
</file>