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7">
          <p15:clr>
            <a:srgbClr val="A4A3A4"/>
          </p15:clr>
        </p15:guide>
        <p15:guide id="2" pos="56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194" y="12"/>
      </p:cViewPr>
      <p:guideLst>
        <p:guide orient="horz" pos="3497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32B7-6311-C14C-8666-B017E2AD826B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346B-F4CF-5841-A557-362F49E9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61335" y="1243146"/>
            <a:ext cx="182133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44" t="21323" r="29558" b="15978"/>
          <a:stretch/>
        </p:blipFill>
        <p:spPr>
          <a:xfrm>
            <a:off x="2260187" y="1766366"/>
            <a:ext cx="4623628" cy="40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89951" y="1199601"/>
            <a:ext cx="116410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99" t="24002" r="30485" b="20513"/>
          <a:stretch/>
        </p:blipFill>
        <p:spPr>
          <a:xfrm>
            <a:off x="2061184" y="1722822"/>
            <a:ext cx="5021633" cy="40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805897" y="1199601"/>
            <a:ext cx="553222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and Recommendations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25" t="19260" r="33646" b="14444"/>
          <a:stretch/>
        </p:blipFill>
        <p:spPr>
          <a:xfrm>
            <a:off x="2791048" y="1722820"/>
            <a:ext cx="3561918" cy="39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042" y="4484044"/>
            <a:ext cx="4325930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18333" y="1261068"/>
            <a:ext cx="32015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/>
          <a:stretch/>
        </p:blipFill>
        <p:spPr>
          <a:xfrm>
            <a:off x="5825754" y="1291532"/>
            <a:ext cx="464253" cy="462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2" y="1977367"/>
            <a:ext cx="2692932" cy="2487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91" y="4464589"/>
            <a:ext cx="3455062" cy="10365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446280" y="4817638"/>
            <a:ext cx="200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Email Alerts</a:t>
            </a:r>
            <a:endParaRPr lang="en-GB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38" y="1977367"/>
            <a:ext cx="3578737" cy="24872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07643" y="4817638"/>
            <a:ext cx="37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Professionals</a:t>
            </a:r>
            <a:endParaRPr lang="en-GB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14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Card, Gwen</dc:creator>
  <cp:lastModifiedBy>sspencer</cp:lastModifiedBy>
  <cp:revision>108</cp:revision>
  <dcterms:created xsi:type="dcterms:W3CDTF">2015-03-20T14:48:54Z</dcterms:created>
  <dcterms:modified xsi:type="dcterms:W3CDTF">2017-01-31T09:56:25Z</dcterms:modified>
</cp:coreProperties>
</file>