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7">
          <p15:clr>
            <a:srgbClr val="A4A3A4"/>
          </p15:clr>
        </p15:guide>
        <p15:guide id="2" pos="56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00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1194" y="12"/>
      </p:cViewPr>
      <p:guideLst>
        <p:guide orient="horz" pos="3497"/>
        <p:guide pos="5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32B7-6311-C14C-8666-B017E2AD826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346B-F4CF-5841-A557-362F49E9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333" y="1261068"/>
            <a:ext cx="32015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using 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5825754" y="1291532"/>
            <a:ext cx="464253" cy="462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2" y="2276272"/>
            <a:ext cx="2574532" cy="2412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65" y="4639984"/>
            <a:ext cx="4325930" cy="1036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2766" y="4973578"/>
            <a:ext cx="37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Company Research</a:t>
            </a:r>
            <a:endParaRPr lang="en-GB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821" t="27739" r="40467" b="5839"/>
          <a:stretch/>
        </p:blipFill>
        <p:spPr>
          <a:xfrm>
            <a:off x="5240465" y="2276272"/>
            <a:ext cx="2693646" cy="2412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25" y="4639984"/>
            <a:ext cx="3455062" cy="1036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46034" y="4998100"/>
            <a:ext cx="21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GB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333" y="1261068"/>
            <a:ext cx="32015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using 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5825754" y="1291532"/>
            <a:ext cx="464253" cy="462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8" y="2206487"/>
            <a:ext cx="3305021" cy="2481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65" y="4639984"/>
            <a:ext cx="4325930" cy="1036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1609" y="4973577"/>
            <a:ext cx="37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Letting Companies Find You</a:t>
            </a:r>
            <a:endParaRPr lang="en-GB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2690"/>
          <a:stretch/>
        </p:blipFill>
        <p:spPr>
          <a:xfrm>
            <a:off x="4698095" y="2328981"/>
            <a:ext cx="3861198" cy="2099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278" y="4639984"/>
            <a:ext cx="4325930" cy="1036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12744" y="4978236"/>
            <a:ext cx="37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</a:t>
            </a:r>
            <a:r>
              <a:rPr lang="en-GB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 </a:t>
            </a:r>
            <a:r>
              <a:rPr lang="en-GB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tudents</a:t>
            </a:r>
            <a:endParaRPr lang="en-GB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0000" r="9130" b="8261"/>
          <a:stretch/>
        </p:blipFill>
        <p:spPr>
          <a:xfrm>
            <a:off x="1367377" y="2115445"/>
            <a:ext cx="2470825" cy="2524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3" y="4639984"/>
            <a:ext cx="4325930" cy="1036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53082" y="4986907"/>
            <a:ext cx="289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 International Jobs</a:t>
            </a:r>
            <a:endParaRPr lang="en-GB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333" y="1261068"/>
            <a:ext cx="32015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using 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5825754" y="1291532"/>
            <a:ext cx="464253" cy="462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1930" t="7622" r="33070" b="13782"/>
          <a:stretch/>
        </p:blipFill>
        <p:spPr>
          <a:xfrm>
            <a:off x="5693307" y="2115445"/>
            <a:ext cx="1998593" cy="2524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6323" y="5001606"/>
            <a:ext cx="35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Conclusion? Get yourself signed up!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37" t="6686" r="25000" b="6920"/>
          <a:stretch/>
        </p:blipFill>
        <p:spPr>
          <a:xfrm>
            <a:off x="2718821" y="1426850"/>
            <a:ext cx="3809864" cy="3683535"/>
          </a:xfrm>
          <a:prstGeom prst="rect">
            <a:avLst/>
          </a:prstGeom>
        </p:spPr>
      </p:pic>
      <p:pic>
        <p:nvPicPr>
          <p:cNvPr id="3" name="Picture 2" descr="magnifying gla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588" y="1760883"/>
            <a:ext cx="1004983" cy="363945"/>
          </a:xfrm>
          <a:prstGeom prst="rect">
            <a:avLst/>
          </a:prstGeom>
        </p:spPr>
      </p:pic>
      <p:pic>
        <p:nvPicPr>
          <p:cNvPr id="4" name="Picture 3" descr="magnifying gla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56681" y="1546951"/>
            <a:ext cx="1004983" cy="363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23" y="1384570"/>
            <a:ext cx="3163262" cy="7905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30280" y="1546951"/>
            <a:ext cx="114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Booleans</a:t>
            </a:r>
            <a:endParaRPr lang="en-GB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3424" y="2124828"/>
            <a:ext cx="2091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Search key words to narrow down the jobs to suit you</a:t>
            </a:r>
          </a:p>
          <a:p>
            <a:endParaRPr lang="en-GB" dirty="0"/>
          </a:p>
          <a:p>
            <a:r>
              <a:rPr lang="en-GB" dirty="0" smtClean="0"/>
              <a:t>“IT” AND (“Apprentice” OR “Administrator”)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897" y="1675720"/>
            <a:ext cx="117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Salary</a:t>
            </a:r>
            <a:endParaRPr lang="en-GB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46" y="2493214"/>
            <a:ext cx="2339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Be realistic about salary level for your experience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Think about the daily commute and distance from your home to 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2" r="23754"/>
          <a:stretch/>
        </p:blipFill>
        <p:spPr>
          <a:xfrm>
            <a:off x="7177974" y="4347606"/>
            <a:ext cx="1256724" cy="1257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37" y="1246935"/>
            <a:ext cx="1018797" cy="18637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7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77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Card, Gwen</dc:creator>
  <cp:lastModifiedBy>sspencer</cp:lastModifiedBy>
  <cp:revision>108</cp:revision>
  <dcterms:created xsi:type="dcterms:W3CDTF">2015-03-20T14:48:54Z</dcterms:created>
  <dcterms:modified xsi:type="dcterms:W3CDTF">2017-01-31T09:57:18Z</dcterms:modified>
</cp:coreProperties>
</file>